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7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47"/>
    <p:restoredTop sz="94610"/>
  </p:normalViewPr>
  <p:slideViewPr>
    <p:cSldViewPr snapToGrid="0">
      <p:cViewPr varScale="1">
        <p:scale>
          <a:sx n="116" d="100"/>
          <a:sy n="116" d="100"/>
        </p:scale>
        <p:origin x="8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A99CD-D6C0-39FF-A2EA-1DCE226C80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42B353-A21E-B695-9A28-3FF5DB56E9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80E0A-C72B-74A1-6E07-A0BBA9CD6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88100-903B-DB3A-13E8-B727C9FFF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DAA7A-9D3B-56C3-69C1-7B11DAD8B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69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65A83-93EF-80A6-6833-6574857E3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1EF674-52F1-51D9-759E-C9EB262EA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D8E68-E4C9-CEBC-BE26-9BED262B9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EDA4B-3322-A5D5-9527-63A1634E4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4BFD5-BC7F-0B91-19E4-F7F6F428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165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5B45BF-2AB4-D6BC-F081-16C0E02AD8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ED95D0-E54A-F67D-41B8-17643591CE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68F49-3FE8-F17C-91C4-3D280CD08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82A05-E560-1839-E928-729AFC26A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63189-7B24-E158-9285-E6826C1AC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95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9D1A4-21B3-14FC-49EE-81A36AD58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977F4-23E4-CB43-B17A-5092C29F0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05B16-DA0A-FF1D-F7BC-CE365A74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1CCF6-BCE3-93E7-C677-05AEA8E35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310EA-693D-F716-9CB2-169472C7F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675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A7FF7-42BF-C458-CB63-D788EEAF2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F4258-760D-8FB8-9C2E-9F017808E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2F0CF-9FC9-F368-69A6-74F63A45C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C0F04-A535-66A6-B61A-4FD4403E9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94E55-5A31-B7AE-4460-33E34FB10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56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06772-4232-086A-1B88-7B0F7C7F7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79D81-7498-D9D9-F45E-FD5BA991F1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0E94E-76F5-7BB5-2C9F-D53E22AA0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FFC19D-33B5-190F-942B-1349765A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18DD7-E4EA-6FE1-16D3-A965B2B0E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9532D3-F9A1-EA3A-E78D-37DDF867A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64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4DF72-9208-938A-53D8-2512A500C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8ADF26-4890-F00F-547C-83E41A1F0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8687F1-DC2A-31EE-DDEA-6018B65C6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A4871E-CF4E-E83B-FE16-F455A2B94F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73AA5B-F36A-09E3-4A72-E507DBEAE4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E423BD-6A33-3B62-41FA-DB4A90B96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7A2194-F1DC-A9AD-EFCF-6A27A569D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42AD50-F309-379A-296F-DBC2E6280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10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56D6F-C1FC-194F-A8B0-3B773AED0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286642-C725-D8A5-B2E3-C3E3F2DFD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26DB35-737B-D95E-8CCB-E8596C559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BECDB-A955-0DC4-E0AF-360DC69F7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35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8F71BE-AE96-26BD-10CD-A055599C7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2DDDB1-88D7-5D22-E45E-ACEA6EC54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73A23-BE9E-BEC8-9716-F73363E73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301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DAB4-B253-D6E1-D9DA-A271BF5DF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28863-8BBF-5BC3-2181-5B5EB45012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D8035B-1FE0-C64E-70DE-5D194B978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444A50-98A0-912B-6F6B-B55978293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C81D0-E251-B3BA-1E3B-02E69C9EB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0C3EAF-B0A0-1ED1-AA42-7A0513E49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705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BEEAA-0070-FDED-D2D3-1EAECDED3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588349-FCD7-2217-F5E9-8707C9D16B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763034-77F0-6654-B094-CA74962108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C1A17-F822-C36D-82B1-4CBF31700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83D9A8-895A-5132-A49E-E85BD9FEA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4FFAE-A5F4-359F-5D1B-93537211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220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78FA20-3D14-E3BD-8C30-AA8EB3A10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3F8DB5-B5F7-9070-E64B-24648937B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46A33-D78E-4C3A-385E-2655DF6747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CFEB67-2A43-004A-B397-6E9DD95274AD}" type="datetimeFigureOut">
              <a:rPr lang="en-US" smtClean="0"/>
              <a:t>9/4/24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3265F-9699-05C7-C24A-3E24321BA8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B480D-7209-81D8-6892-3B02BA9FAE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72C5A4-E4BD-9547-80CB-E6925AB5A8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88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1B89F-47EB-F996-E36B-8B273F4692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Boundary Points of the Test Track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2A2B9F-742F-F395-C01F-1FD789F4F9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Aneesh Batchu</a:t>
            </a:r>
          </a:p>
          <a:p>
            <a:r>
              <a:rPr lang="en-US" dirty="0"/>
              <a:t>September 4</a:t>
            </a:r>
            <a:r>
              <a:rPr lang="en-US" baseline="30000" dirty="0"/>
              <a:t>th</a:t>
            </a:r>
            <a:r>
              <a:rPr lang="en-US" dirty="0"/>
              <a:t>, 2024</a:t>
            </a:r>
          </a:p>
        </p:txBody>
      </p:sp>
    </p:spTree>
    <p:extLst>
      <p:ext uri="{BB962C8B-B14F-4D97-AF65-F5344CB8AC3E}">
        <p14:creationId xmlns:p14="http://schemas.microsoft.com/office/powerpoint/2010/main" val="3919258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108E6-15F0-6472-0678-4E966EFE9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barrels (obstacles) on the right edge are enclosed in a red circle on the LHS. The boundary points, also enclosed in a red circle, were not detected correctly due to these obstacles.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77072BC-771E-CE22-7ACD-9BB69C6BA04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8194"/>
            <a:ext cx="5803392" cy="435254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9F0AB4-C9C9-9BF3-6F56-48D4E99CD9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803392" cy="435254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74E7676-7C47-1124-3869-3FF6D79A6CE5}"/>
              </a:ext>
            </a:extLst>
          </p:cNvPr>
          <p:cNvSpPr/>
          <p:nvPr/>
        </p:nvSpPr>
        <p:spPr>
          <a:xfrm rot="19161308">
            <a:off x="2832100" y="4050713"/>
            <a:ext cx="8001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416F726-538C-498B-034D-5825FA1DF261}"/>
              </a:ext>
            </a:extLst>
          </p:cNvPr>
          <p:cNvSpPr/>
          <p:nvPr/>
        </p:nvSpPr>
        <p:spPr>
          <a:xfrm rot="19353990">
            <a:off x="7793691" y="4031189"/>
            <a:ext cx="769987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B33015D-BD99-234A-59A3-E1643750AFE2}"/>
              </a:ext>
            </a:extLst>
          </p:cNvPr>
          <p:cNvSpPr/>
          <p:nvPr/>
        </p:nvSpPr>
        <p:spPr>
          <a:xfrm>
            <a:off x="3655384" y="3556794"/>
            <a:ext cx="4318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4F3D788-FB25-014F-F6BC-C4712EB11095}"/>
              </a:ext>
            </a:extLst>
          </p:cNvPr>
          <p:cNvSpPr/>
          <p:nvPr/>
        </p:nvSpPr>
        <p:spPr>
          <a:xfrm>
            <a:off x="8396408" y="3556794"/>
            <a:ext cx="4318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81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AB51B-E6E0-7700-3CDF-2B2103C68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barrels (obstacles) on the right edge are enclosed in a red circle on the LHS. The boundary points, also enclosed in a red circle, were not detected correctly due to these obstacles.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ADAC8C70-6C66-C87C-92AB-30E481C9BF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58194"/>
            <a:ext cx="5803392" cy="4352544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BDCED885-523B-CD4B-D92F-C659C203273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058194"/>
            <a:ext cx="5803392" cy="435254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4FEBF08-9B28-39A0-8EC8-4279E2F74EAF}"/>
              </a:ext>
            </a:extLst>
          </p:cNvPr>
          <p:cNvSpPr/>
          <p:nvPr/>
        </p:nvSpPr>
        <p:spPr>
          <a:xfrm>
            <a:off x="3403600" y="4050713"/>
            <a:ext cx="4318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7534A82-55C9-65F1-2631-62F2BD2E9CA1}"/>
              </a:ext>
            </a:extLst>
          </p:cNvPr>
          <p:cNvSpPr/>
          <p:nvPr/>
        </p:nvSpPr>
        <p:spPr>
          <a:xfrm>
            <a:off x="8724900" y="3771503"/>
            <a:ext cx="443992" cy="462963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9310025-01FB-3667-FB6A-F4771D228D52}"/>
              </a:ext>
            </a:extLst>
          </p:cNvPr>
          <p:cNvSpPr/>
          <p:nvPr/>
        </p:nvSpPr>
        <p:spPr>
          <a:xfrm>
            <a:off x="4089400" y="3245247"/>
            <a:ext cx="4318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E4CE4B4-6F15-8264-457C-26E2CA0AB758}"/>
              </a:ext>
            </a:extLst>
          </p:cNvPr>
          <p:cNvSpPr/>
          <p:nvPr/>
        </p:nvSpPr>
        <p:spPr>
          <a:xfrm>
            <a:off x="10147300" y="2616200"/>
            <a:ext cx="508000" cy="514747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31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841BB-F68E-D4AF-4ECA-066A841C5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barrels (obstacles) on the right edge are enclosed in a red circle on the LHS. The boundary points, also enclosed in a red circle, were not detected correctly due to these obstacles.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70E4FE-40CA-99AF-0046-11454FA650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8194"/>
            <a:ext cx="5803392" cy="4352544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A3AC566-3D2B-8655-76DE-4D32454A1B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803392" cy="435254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EF2159A-F944-B7D1-F263-0CBC83FAB876}"/>
              </a:ext>
            </a:extLst>
          </p:cNvPr>
          <p:cNvSpPr/>
          <p:nvPr/>
        </p:nvSpPr>
        <p:spPr>
          <a:xfrm>
            <a:off x="4140708" y="3670300"/>
            <a:ext cx="749808" cy="67984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15E7996-A904-3CAD-2E5A-511CB7A986B0}"/>
              </a:ext>
            </a:extLst>
          </p:cNvPr>
          <p:cNvSpPr/>
          <p:nvPr/>
        </p:nvSpPr>
        <p:spPr>
          <a:xfrm>
            <a:off x="8558784" y="3554620"/>
            <a:ext cx="749808" cy="67984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121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86E28-F163-B05A-44B6-8BA89CC9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barrels (obstacles) on the right edge are enclosed in a red circle on the LHS. The boundary points, also enclosed in a red circle, were not detected correctly due to these obstacles.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326334-A89F-8933-7795-B8B39476DB6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8194"/>
            <a:ext cx="5803392" cy="4352544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AEF903F-4BDD-51A9-EAB9-72B17E54C82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803392" cy="4352544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614696A-36DD-2BFF-40C6-728BB240BED6}"/>
              </a:ext>
            </a:extLst>
          </p:cNvPr>
          <p:cNvSpPr/>
          <p:nvPr/>
        </p:nvSpPr>
        <p:spPr>
          <a:xfrm>
            <a:off x="2997708" y="3170138"/>
            <a:ext cx="545592" cy="517723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E145A29-67BA-401E-7526-7C24970F9EFC}"/>
              </a:ext>
            </a:extLst>
          </p:cNvPr>
          <p:cNvSpPr/>
          <p:nvPr/>
        </p:nvSpPr>
        <p:spPr>
          <a:xfrm>
            <a:off x="7976108" y="2756694"/>
            <a:ext cx="507492" cy="552052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2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E3E95-FC94-1E9C-CCC3-407A6A4AA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Boundary points of the test track are shown below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34585EE-DEA4-A264-8822-35457AC2E9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2795" y="1326524"/>
            <a:ext cx="7186410" cy="538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698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D95A6-EF55-72CF-09DB-5AFE3D501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GIF of the boundary points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597D79-8702-2795-C06C-EE253271BB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682" y="1624375"/>
            <a:ext cx="9282689" cy="4868500"/>
          </a:xfrm>
        </p:spPr>
      </p:pic>
    </p:spTree>
    <p:extLst>
      <p:ext uri="{BB962C8B-B14F-4D97-AF65-F5344CB8AC3E}">
        <p14:creationId xmlns:p14="http://schemas.microsoft.com/office/powerpoint/2010/main" val="3803353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504DE-4134-1F79-8A31-FB913A989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barrels (obstacles) on the right edge are enclosed in a red circle on the LHS. The boundary points, also enclosed in a red circle, were not detected correctly due to these obstacles.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346BC4-D691-E5EC-C724-4E53A394009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8194"/>
            <a:ext cx="5803392" cy="4352544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2E25F7B-9447-A2BA-FDE6-8DFD760163B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803392" cy="435254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2375483-1DBA-8849-545F-A5F7058CAFFF}"/>
              </a:ext>
            </a:extLst>
          </p:cNvPr>
          <p:cNvSpPr/>
          <p:nvPr/>
        </p:nvSpPr>
        <p:spPr>
          <a:xfrm rot="19223673">
            <a:off x="3200400" y="3967765"/>
            <a:ext cx="2590800" cy="53340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B01D79-C7DF-1FC3-1950-228F43602884}"/>
              </a:ext>
            </a:extLst>
          </p:cNvPr>
          <p:cNvSpPr/>
          <p:nvPr/>
        </p:nvSpPr>
        <p:spPr>
          <a:xfrm rot="19620200">
            <a:off x="8280400" y="4164035"/>
            <a:ext cx="2451100" cy="735012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83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D19EA-BC1C-82BC-F07F-022C836CD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barrels (obstacles) on the right edge are enclosed in a red circle on the LHS. The boundary points, also enclosed in a red circle, were not detected correctly due to these obstacles.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1190F0-75FD-0FD6-3B26-529A162CD55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8194"/>
            <a:ext cx="5803392" cy="4352544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C5C7B65-9EB8-9DEF-3F9E-C82AD24B289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803392" cy="435254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D295B92D-918A-FD95-DCED-2581606C20BE}"/>
              </a:ext>
            </a:extLst>
          </p:cNvPr>
          <p:cNvSpPr/>
          <p:nvPr/>
        </p:nvSpPr>
        <p:spPr>
          <a:xfrm>
            <a:off x="3835400" y="5068094"/>
            <a:ext cx="368300" cy="2786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1A7C7E-9CAE-391D-D1FA-8C9E987D36DD}"/>
              </a:ext>
            </a:extLst>
          </p:cNvPr>
          <p:cNvSpPr/>
          <p:nvPr/>
        </p:nvSpPr>
        <p:spPr>
          <a:xfrm>
            <a:off x="9829800" y="5023644"/>
            <a:ext cx="4318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64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F04C3-2AA8-05EB-8029-CD2945D0E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barrels (obstacles) on the right edge are enclosed in a red circle on the LHS. The boundary points, also enclosed in a red circle, were not detected correctly due to these obstacles.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9B15F3-CDF8-76C3-8F79-A0A82CABFB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8194"/>
            <a:ext cx="5803392" cy="435254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C16C08-2042-305C-4384-BB9E72DFC0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803392" cy="435254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0DDF4FB-20CF-9DF3-499D-4DE32A8A8BEE}"/>
              </a:ext>
            </a:extLst>
          </p:cNvPr>
          <p:cNvSpPr/>
          <p:nvPr/>
        </p:nvSpPr>
        <p:spPr>
          <a:xfrm rot="19353925">
            <a:off x="1140142" y="3440868"/>
            <a:ext cx="4581999" cy="1012622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1A285CF-5F1C-B20D-DB89-82C58BF9ABD0}"/>
              </a:ext>
            </a:extLst>
          </p:cNvPr>
          <p:cNvSpPr/>
          <p:nvPr/>
        </p:nvSpPr>
        <p:spPr>
          <a:xfrm rot="19467215">
            <a:off x="6502398" y="3306278"/>
            <a:ext cx="4983825" cy="1127551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34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A51AC-6A89-3AC5-9F6E-B67B55A68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barrels (obstacles) on the right edge are enclosed in a red circle on the LHS. The boundary points, also enclosed in a red circle, were not detected correctly due to these obstacles.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021B285-15DD-0A15-04B9-C61E4F4B13B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58194"/>
            <a:ext cx="5803392" cy="4352544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536D6D4-6561-3013-C7B6-6FA170E559C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058194"/>
            <a:ext cx="5803392" cy="435254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17FC515-B074-0251-05DD-687EE5822F4E}"/>
              </a:ext>
            </a:extLst>
          </p:cNvPr>
          <p:cNvSpPr/>
          <p:nvPr/>
        </p:nvSpPr>
        <p:spPr>
          <a:xfrm>
            <a:off x="3149600" y="4051300"/>
            <a:ext cx="965200" cy="60960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5F1E83E-0587-42E4-ED04-CB6660F1CC81}"/>
              </a:ext>
            </a:extLst>
          </p:cNvPr>
          <p:cNvSpPr/>
          <p:nvPr/>
        </p:nvSpPr>
        <p:spPr>
          <a:xfrm>
            <a:off x="7994142" y="3429000"/>
            <a:ext cx="1048258" cy="92075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35D820-8B22-FBCE-FBD5-890691FB59BC}"/>
              </a:ext>
            </a:extLst>
          </p:cNvPr>
          <p:cNvSpPr/>
          <p:nvPr/>
        </p:nvSpPr>
        <p:spPr>
          <a:xfrm>
            <a:off x="4495800" y="3522663"/>
            <a:ext cx="4318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331D2EA-A6B0-3459-B05E-8D88B71B2255}"/>
              </a:ext>
            </a:extLst>
          </p:cNvPr>
          <p:cNvSpPr/>
          <p:nvPr/>
        </p:nvSpPr>
        <p:spPr>
          <a:xfrm>
            <a:off x="9474200" y="3024188"/>
            <a:ext cx="4318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69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F8D57-6B47-0846-3B4F-EAA5B5408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barrels (obstacles) on the right edge are enclosed in a red circle on the LHS. The boundary points, also enclosed in a red circle, were not detected correctly due to these obstacles.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F95DEB1-7C55-92BC-C951-F3C829C986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8194"/>
            <a:ext cx="5803392" cy="435254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7FB22D-907E-D6A9-37A8-B7E603E3F8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803392" cy="435254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1A5452E-322B-C91B-4824-922840D8D5CD}"/>
              </a:ext>
            </a:extLst>
          </p:cNvPr>
          <p:cNvSpPr/>
          <p:nvPr/>
        </p:nvSpPr>
        <p:spPr>
          <a:xfrm>
            <a:off x="2971800" y="4433094"/>
            <a:ext cx="4318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7C7D870-B7DE-AFA1-76D7-72A8E5519BAB}"/>
              </a:ext>
            </a:extLst>
          </p:cNvPr>
          <p:cNvSpPr/>
          <p:nvPr/>
        </p:nvSpPr>
        <p:spPr>
          <a:xfrm rot="20350488">
            <a:off x="3661131" y="3727484"/>
            <a:ext cx="1066800" cy="53340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34FCE3-FA72-5CB0-786F-655C715C467F}"/>
              </a:ext>
            </a:extLst>
          </p:cNvPr>
          <p:cNvSpPr/>
          <p:nvPr/>
        </p:nvSpPr>
        <p:spPr>
          <a:xfrm>
            <a:off x="8025891" y="4249341"/>
            <a:ext cx="4318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38779D7-5D8B-B941-0400-15199AD2DF5E}"/>
              </a:ext>
            </a:extLst>
          </p:cNvPr>
          <p:cNvSpPr/>
          <p:nvPr/>
        </p:nvSpPr>
        <p:spPr>
          <a:xfrm rot="20192062">
            <a:off x="8730743" y="3492766"/>
            <a:ext cx="1155700" cy="50800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44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AC264-63CB-73BB-7B3B-B07F9F860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barrels (obstacles) on the right edge are enclosed in a red circle on the LHS. The boundary points, also enclosed in a red circle, were not detected correctly due to these obstacles.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EFE713-ED4F-45C4-99C0-78446EDD1DC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8194"/>
            <a:ext cx="5803392" cy="4352544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3BBB44-B2C5-BC25-33DF-F431D4836BE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803392" cy="435254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C4C59199-9BFD-70C6-4DF0-F87B08F13337}"/>
              </a:ext>
            </a:extLst>
          </p:cNvPr>
          <p:cNvSpPr/>
          <p:nvPr/>
        </p:nvSpPr>
        <p:spPr>
          <a:xfrm rot="19251556">
            <a:off x="2060196" y="4309063"/>
            <a:ext cx="1628417" cy="773909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65B14B1-9F2D-878D-C557-0C3351DFB855}"/>
              </a:ext>
            </a:extLst>
          </p:cNvPr>
          <p:cNvSpPr/>
          <p:nvPr/>
        </p:nvSpPr>
        <p:spPr>
          <a:xfrm rot="19428408">
            <a:off x="7298930" y="4127754"/>
            <a:ext cx="1471803" cy="595368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EA09670-770A-094E-6373-87595B536EA4}"/>
              </a:ext>
            </a:extLst>
          </p:cNvPr>
          <p:cNvSpPr/>
          <p:nvPr/>
        </p:nvSpPr>
        <p:spPr>
          <a:xfrm>
            <a:off x="4635500" y="2705894"/>
            <a:ext cx="4318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3A75533-0252-0DB8-5BB1-8F45D5CB7720}"/>
              </a:ext>
            </a:extLst>
          </p:cNvPr>
          <p:cNvSpPr/>
          <p:nvPr/>
        </p:nvSpPr>
        <p:spPr>
          <a:xfrm>
            <a:off x="9969500" y="2522141"/>
            <a:ext cx="431800" cy="36750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56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416</Words>
  <Application>Microsoft Macintosh PowerPoint</Application>
  <PresentationFormat>Widescreen</PresentationFormat>
  <Paragraphs>15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Boundary Points of the Test Track </vt:lpstr>
      <vt:lpstr>Boundary points of the test track are shown below</vt:lpstr>
      <vt:lpstr>GIF of the boundary points</vt:lpstr>
      <vt:lpstr>The barrels (obstacles) on the right edge are enclosed in a red circle on the LHS. The boundary points, also enclosed in a red circle, were not detected correctly due to these obstacles.</vt:lpstr>
      <vt:lpstr>The barrels (obstacles) on the right edge are enclosed in a red circle on the LHS. The boundary points, also enclosed in a red circle, were not detected correctly due to these obstacles.</vt:lpstr>
      <vt:lpstr>The barrels (obstacles) on the right edge are enclosed in a red circle on the LHS. The boundary points, also enclosed in a red circle, were not detected correctly due to these obstacles.</vt:lpstr>
      <vt:lpstr>The barrels (obstacles) on the right edge are enclosed in a red circle on the LHS. The boundary points, also enclosed in a red circle, were not detected correctly due to these obstacles.</vt:lpstr>
      <vt:lpstr>The barrels (obstacles) on the right edge are enclosed in a red circle on the LHS. The boundary points, also enclosed in a red circle, were not detected correctly due to these obstacles.</vt:lpstr>
      <vt:lpstr>The barrels (obstacles) on the right edge are enclosed in a red circle on the LHS. The boundary points, also enclosed in a red circle, were not detected correctly due to these obstacles.</vt:lpstr>
      <vt:lpstr>The barrels (obstacles) on the right edge are enclosed in a red circle on the LHS. The boundary points, also enclosed in a red circle, were not detected correctly due to these obstacles.</vt:lpstr>
      <vt:lpstr>The barrels (obstacles) on the right edge are enclosed in a red circle on the LHS. The boundary points, also enclosed in a red circle, were not detected correctly due to these obstacles.</vt:lpstr>
      <vt:lpstr>The barrels (obstacles) on the right edge are enclosed in a red circle on the LHS. The boundary points, also enclosed in a red circle, were not detected correctly due to these obstacles.</vt:lpstr>
      <vt:lpstr>The barrels (obstacles) on the right edge are enclosed in a red circle on the LHS. The boundary points, also enclosed in a red circle, were not detected correctly due to these obstacles.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Batchu, Aneesh</dc:creator>
  <cp:lastModifiedBy>Batchu, Aneesh</cp:lastModifiedBy>
  <cp:revision>4</cp:revision>
  <dcterms:created xsi:type="dcterms:W3CDTF">2024-09-03T16:04:10Z</dcterms:created>
  <dcterms:modified xsi:type="dcterms:W3CDTF">2024-09-04T18:41:40Z</dcterms:modified>
</cp:coreProperties>
</file>

<file path=docProps/thumbnail.jpeg>
</file>